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6" r:id="rId2"/>
    <p:sldId id="287" r:id="rId3"/>
    <p:sldId id="288" r:id="rId4"/>
    <p:sldId id="301" r:id="rId5"/>
    <p:sldId id="302" r:id="rId6"/>
    <p:sldId id="295" r:id="rId7"/>
    <p:sldId id="292" r:id="rId8"/>
    <p:sldId id="294" r:id="rId9"/>
    <p:sldId id="276" r:id="rId10"/>
    <p:sldId id="296" r:id="rId11"/>
    <p:sldId id="293" r:id="rId12"/>
    <p:sldId id="297" r:id="rId13"/>
    <p:sldId id="29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4858" autoAdjust="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84199A-53D5-4951-A822-6E24CDC7BCC6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302BF5-6489-402C-833A-94535E62E7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0186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Составитель:Стрельников</a:t>
            </a:r>
            <a:r>
              <a:rPr lang="ru-RU" dirty="0" smtClean="0"/>
              <a:t> Артур (ученик 3 класса)</a:t>
            </a:r>
            <a:r>
              <a:rPr lang="ru-RU" baseline="0" dirty="0" smtClean="0"/>
              <a:t> и </a:t>
            </a:r>
            <a:r>
              <a:rPr lang="ru-RU" baseline="0" dirty="0" err="1" smtClean="0"/>
              <a:t>Абайдуллова</a:t>
            </a:r>
            <a:r>
              <a:rPr lang="ru-RU" baseline="0" dirty="0" smtClean="0"/>
              <a:t> Г.З. – педагог доп.образования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Станция №5: «Рельеф - </a:t>
            </a:r>
            <a:r>
              <a:rPr lang="ru-RU" dirty="0" err="1" smtClean="0"/>
              <a:t>схолмленная</a:t>
            </a:r>
            <a:r>
              <a:rPr lang="ru-RU" dirty="0" smtClean="0"/>
              <a:t> равнина»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Приглашаем в школьный музей «Родной край»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Выводы: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Место обитания уток и ворон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Место</a:t>
            </a:r>
            <a:r>
              <a:rPr lang="ru-RU" baseline="0" dirty="0" smtClean="0"/>
              <a:t> обитание уток (нырок) и ворон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Станция</a:t>
            </a:r>
            <a:r>
              <a:rPr lang="ru-RU" baseline="0" dirty="0" smtClean="0"/>
              <a:t> №7 «Гимназия №14» (ул.Луначарского, д. 9)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загрязненной части реки – вороны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Садовые участки</a:t>
            </a:r>
            <a:r>
              <a:rPr lang="ru-RU" baseline="0" dirty="0" smtClean="0"/>
              <a:t> КАПО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Рядом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Станция №5 «Смешанный лес»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ом\Desktop\музей 14\фото\фото школы\зима\20210215_1346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57166"/>
            <a:ext cx="8501122" cy="600079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642919"/>
            <a:ext cx="65722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t-RU" sz="2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tt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Экологическая </a:t>
            </a:r>
            <a:r>
              <a:rPr lang="tt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тропа “Удивительное рядом”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4286256"/>
            <a:ext cx="65008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Цель: сохранять природные объекты поселка Северный и распространять знания о них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Составитель:  </a:t>
            </a:r>
            <a:r>
              <a:rPr lang="ru-RU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Рассыпнова</a:t>
            </a: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Маргарита, ученица 3 класса и </a:t>
            </a:r>
            <a:r>
              <a:rPr lang="ru-RU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Абайдуллова</a:t>
            </a: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Г.З. педагог дополнительного образования,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2021 год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Дом\Desktop\смешанный лес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5" y="1285860"/>
            <a:ext cx="7929618" cy="529364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85852" y="500042"/>
            <a:ext cx="64294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Станция №5 «Смешанный лес»:</a:t>
            </a:r>
          </a:p>
          <a:p>
            <a:r>
              <a:rPr lang="ru-RU" dirty="0" smtClean="0"/>
              <a:t> хвойные: сосны, ели,            лиственные: дубы, березы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Дом\Desktop\всхолмленная равнин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785794"/>
            <a:ext cx="8049898" cy="578647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57290" y="214291"/>
            <a:ext cx="628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Станция №6: «Рельеф - равнина»Встречаются холмы, овраги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Дом\Desktop\музей 14\фото\фото школы\зима\20210215_1348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000108"/>
            <a:ext cx="5286412" cy="492922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596" y="357167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Станция №7 «Гимназия №14» (ул.Луначарского, д. 9)</a:t>
            </a:r>
            <a:endParaRPr lang="ru-RU" dirty="0"/>
          </a:p>
        </p:txBody>
      </p:sp>
      <p:pic>
        <p:nvPicPr>
          <p:cNvPr id="40963" name="Picture 3" descr="C:\Users\Дом\Desktop\музей 14\фото\фото музея\20190221_1321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1000108"/>
            <a:ext cx="2571768" cy="400052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rot="10800000" flipV="1">
            <a:off x="5715005" y="5013114"/>
            <a:ext cx="30718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Приглашаем в школьный            музей «Родной край» 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642918"/>
            <a:ext cx="77153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Выводы:</a:t>
            </a:r>
          </a:p>
          <a:p>
            <a:endParaRPr lang="ru-RU" sz="2400" dirty="0" smtClean="0"/>
          </a:p>
          <a:p>
            <a:pPr marL="342900" indent="-342900">
              <a:buAutoNum type="arabicPeriod"/>
            </a:pPr>
            <a:r>
              <a:rPr lang="ru-RU" sz="2400" dirty="0" smtClean="0"/>
              <a:t>Создать летний маршрут экологической тропы «Удивительное рядом» с посещением родника «Хрустальная вода», муравейника;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Дополнить работу загадками, </a:t>
            </a:r>
            <a:r>
              <a:rPr lang="ru-RU" sz="2400" smtClean="0"/>
              <a:t>пословицами;</a:t>
            </a:r>
            <a:endParaRPr lang="ru-RU" sz="2400" dirty="0" smtClean="0"/>
          </a:p>
          <a:p>
            <a:pPr marL="342900" indent="-342900">
              <a:buAutoNum type="arabicPeriod"/>
            </a:pPr>
            <a:r>
              <a:rPr lang="ru-RU" sz="2400" dirty="0" smtClean="0"/>
              <a:t>Привлечь родителей к совместной деятельности;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«Удивительное рядом» - это предмет заботы, гордости наследия Малой Родины.</a:t>
            </a:r>
          </a:p>
          <a:p>
            <a:pPr marL="342900" indent="-342900">
              <a:buAutoNum type="arabicPeriod"/>
            </a:pPr>
            <a:endParaRPr lang="ru-RU" sz="2400" dirty="0" smtClean="0"/>
          </a:p>
          <a:p>
            <a:pPr marL="342900" indent="-342900"/>
            <a:r>
              <a:rPr lang="ru-RU" sz="2400" dirty="0" smtClean="0"/>
              <a:t>                                 СПАСИБО ЗА ВНИМАНИЕ</a:t>
            </a: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14290"/>
            <a:ext cx="764386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pPr marL="342900" indent="-342900"/>
            <a:r>
              <a:rPr lang="ru-RU" sz="2800" dirty="0" smtClean="0"/>
              <a:t>Протяженность тропы </a:t>
            </a:r>
            <a:r>
              <a:rPr lang="ru-RU" sz="3200" dirty="0" smtClean="0"/>
              <a:t>: </a:t>
            </a:r>
            <a:r>
              <a:rPr lang="ru-RU" sz="2400" dirty="0" smtClean="0"/>
              <a:t>3 километра</a:t>
            </a:r>
          </a:p>
          <a:p>
            <a:pPr marL="342900" indent="-342900"/>
            <a:r>
              <a:rPr lang="ru-RU" sz="2800" dirty="0" smtClean="0"/>
              <a:t>Состояние тропы</a:t>
            </a:r>
            <a:r>
              <a:rPr lang="ru-RU" sz="3200" dirty="0" smtClean="0"/>
              <a:t>: </a:t>
            </a:r>
            <a:r>
              <a:rPr lang="ru-RU" sz="2400" dirty="0" smtClean="0"/>
              <a:t>зимой хорошее (можно на лыжах)</a:t>
            </a:r>
          </a:p>
          <a:p>
            <a:pPr marL="342900" indent="-342900"/>
            <a:r>
              <a:rPr lang="ru-RU" sz="2800" dirty="0" smtClean="0"/>
              <a:t>Время – </a:t>
            </a:r>
            <a:r>
              <a:rPr lang="ru-RU" sz="2800" smtClean="0"/>
              <a:t>2 часа</a:t>
            </a:r>
            <a:endParaRPr lang="ru-RU" sz="2400" dirty="0" smtClean="0"/>
          </a:p>
          <a:p>
            <a:r>
              <a:rPr lang="ru-RU" sz="2800" dirty="0" smtClean="0"/>
              <a:t>Маршрут тропы</a:t>
            </a:r>
            <a:r>
              <a:rPr lang="ru-RU" sz="2400" dirty="0" smtClean="0"/>
              <a:t> состоит из станций:</a:t>
            </a:r>
          </a:p>
          <a:p>
            <a:endParaRPr lang="ru-RU" sz="2400" dirty="0" smtClean="0"/>
          </a:p>
          <a:p>
            <a:r>
              <a:rPr lang="ru-RU" dirty="0" smtClean="0"/>
              <a:t>1. Гимназия №14 (ул.Луначарского, д.9)</a:t>
            </a:r>
          </a:p>
          <a:p>
            <a:pPr marL="342900" indent="-342900"/>
            <a:r>
              <a:rPr lang="ru-RU" dirty="0" smtClean="0"/>
              <a:t>2. Березовая роща</a:t>
            </a:r>
          </a:p>
          <a:p>
            <a:pPr marL="342900" indent="-342900"/>
            <a:r>
              <a:rPr lang="ru-RU" dirty="0" smtClean="0"/>
              <a:t>3. Река Сухая</a:t>
            </a:r>
          </a:p>
          <a:p>
            <a:pPr marL="342900" indent="-342900"/>
            <a:r>
              <a:rPr lang="ru-RU" dirty="0" smtClean="0"/>
              <a:t>4. Место обитания уток и ворон</a:t>
            </a:r>
          </a:p>
          <a:p>
            <a:pPr marL="342900" indent="-342900"/>
            <a:r>
              <a:rPr lang="ru-RU" dirty="0" smtClean="0"/>
              <a:t>5. Рельеф – всхолмленная равнина</a:t>
            </a:r>
          </a:p>
          <a:p>
            <a:pPr marL="342900" indent="-342900"/>
            <a:r>
              <a:rPr lang="ru-RU" dirty="0" smtClean="0"/>
              <a:t>6. Смешанный лес</a:t>
            </a:r>
          </a:p>
          <a:p>
            <a:pPr marL="342900" indent="-342900"/>
            <a:r>
              <a:rPr lang="ru-RU" dirty="0" smtClean="0"/>
              <a:t>7. Гимназия №14  (ул.Луначарского, д.9)</a:t>
            </a:r>
          </a:p>
          <a:p>
            <a:pPr marL="342900" indent="-342900"/>
            <a:endParaRPr lang="ru-RU" dirty="0" smtClean="0"/>
          </a:p>
          <a:p>
            <a:pPr marL="342900" indent="-342900"/>
            <a:r>
              <a:rPr lang="ru-RU" sz="2400" dirty="0" smtClean="0"/>
              <a:t>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C:\Users\%D0%94%D0%BE%D0%BC\Desktop\winter-sunset-birchwood-pink-sunlight-260nw-316037618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C:\Users\%D0%94%D0%BE%D0%BC\Desktop\winter-sunset-birchwood-pink-sunlight-260nw-316037618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 descr="C:\Users\Дом\Desktop\ггггггг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142985"/>
            <a:ext cx="8143931" cy="542928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142852"/>
            <a:ext cx="77867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Станция №2: «Березовая роща».</a:t>
            </a:r>
          </a:p>
          <a:p>
            <a:r>
              <a:rPr lang="ru-RU" dirty="0" smtClean="0"/>
              <a:t> Березы высадили 30 лет назад. Единственное дерево в мире имеет белый ствол. Полезен ее сок, из березы делают лекарство. Береза – символ России.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ом\Desktop\фото с ассамблеи\20210319_0932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928670"/>
            <a:ext cx="8072494" cy="550072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034" y="285728"/>
            <a:ext cx="8215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Станция №3: «Река Сухая», протекает на окраине поселка Ширина реки 1-5 метров, глубина около 2 –</a:t>
            </a:r>
            <a:r>
              <a:rPr lang="ru-RU" dirty="0" err="1" smtClean="0"/>
              <a:t>х</a:t>
            </a:r>
            <a:r>
              <a:rPr lang="ru-RU" dirty="0" smtClean="0"/>
              <a:t>    метров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ом\Desktop\фото с ассамблеи\20210319_0933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928670"/>
            <a:ext cx="8072494" cy="542928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1472" y="357167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Место обитания уток (нырок)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Дом\Desktop\фото для ассамблеи\20210311_1207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857232"/>
            <a:ext cx="8286808" cy="557216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303607" y="357166"/>
            <a:ext cx="25367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Вода в реке прозрачная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C:\Users\Дом\Desktop\фото для ассамблеи\20210311_1207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857232"/>
            <a:ext cx="8286808" cy="564360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57290" y="428604"/>
            <a:ext cx="55007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Над загрязненной части реки  летают вороны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 descr="C:\Users\Дом\Desktop\фото для ассамблеи\20210311_1158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071546"/>
            <a:ext cx="8286808" cy="542928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7158" y="357167"/>
            <a:ext cx="87868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Станция № 4 Садовые участки Казанского авиационного производственного предприятия  (КАПО)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E786~1\AppData\Local\Temp\Rar$DIa3952.1009\солове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714488"/>
            <a:ext cx="8215370" cy="492922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285728"/>
            <a:ext cx="8286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285728"/>
            <a:ext cx="83582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Там, где сейчас садовые общества, ранее росли березы , весной и летом слышны были трели соловьев. Сейчас они поют  в школьном саду .</a:t>
            </a:r>
            <a:endParaRPr lang="ru-RU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</TotalTime>
  <Words>419</Words>
  <Application>Microsoft Office PowerPoint</Application>
  <PresentationFormat>Экран (4:3)</PresentationFormat>
  <Paragraphs>67</Paragraphs>
  <Slides>13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Дина</dc:creator>
  <cp:lastModifiedBy>Дом</cp:lastModifiedBy>
  <cp:revision>96</cp:revision>
  <dcterms:created xsi:type="dcterms:W3CDTF">2017-11-17T17:25:42Z</dcterms:created>
  <dcterms:modified xsi:type="dcterms:W3CDTF">2021-10-22T20:12:53Z</dcterms:modified>
</cp:coreProperties>
</file>